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51" d="100"/>
          <a:sy n="51" d="100"/>
        </p:scale>
        <p:origin x="4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38A0-8C06-42EA-A908-A2CAB8134810}" type="datetimeFigureOut">
              <a:rPr lang="nl-NL" smtClean="0"/>
              <a:t>17-1-2015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6D5F-A796-46F6-984C-7E1C1F28F8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86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38A0-8C06-42EA-A908-A2CAB8134810}" type="datetimeFigureOut">
              <a:rPr lang="nl-NL" smtClean="0"/>
              <a:t>17-1-2015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6D5F-A796-46F6-984C-7E1C1F28F8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389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38A0-8C06-42EA-A908-A2CAB8134810}" type="datetimeFigureOut">
              <a:rPr lang="nl-NL" smtClean="0"/>
              <a:t>17-1-2015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6D5F-A796-46F6-984C-7E1C1F28F8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344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38A0-8C06-42EA-A908-A2CAB8134810}" type="datetimeFigureOut">
              <a:rPr lang="nl-NL" smtClean="0"/>
              <a:t>17-1-2015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6D5F-A796-46F6-984C-7E1C1F28F8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69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38A0-8C06-42EA-A908-A2CAB8134810}" type="datetimeFigureOut">
              <a:rPr lang="nl-NL" smtClean="0"/>
              <a:t>17-1-2015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6D5F-A796-46F6-984C-7E1C1F28F8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777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38A0-8C06-42EA-A908-A2CAB8134810}" type="datetimeFigureOut">
              <a:rPr lang="nl-NL" smtClean="0"/>
              <a:t>17-1-2015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6D5F-A796-46F6-984C-7E1C1F28F8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2290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38A0-8C06-42EA-A908-A2CAB8134810}" type="datetimeFigureOut">
              <a:rPr lang="nl-NL" smtClean="0"/>
              <a:t>17-1-2015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6D5F-A796-46F6-984C-7E1C1F28F8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076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38A0-8C06-42EA-A908-A2CAB8134810}" type="datetimeFigureOut">
              <a:rPr lang="nl-NL" smtClean="0"/>
              <a:t>17-1-2015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6D5F-A796-46F6-984C-7E1C1F28F8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05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38A0-8C06-42EA-A908-A2CAB8134810}" type="datetimeFigureOut">
              <a:rPr lang="nl-NL" smtClean="0"/>
              <a:t>17-1-2015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6D5F-A796-46F6-984C-7E1C1F28F8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164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38A0-8C06-42EA-A908-A2CAB8134810}" type="datetimeFigureOut">
              <a:rPr lang="nl-NL" smtClean="0"/>
              <a:t>17-1-2015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6D5F-A796-46F6-984C-7E1C1F28F8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069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38A0-8C06-42EA-A908-A2CAB8134810}" type="datetimeFigureOut">
              <a:rPr lang="nl-NL" smtClean="0"/>
              <a:t>17-1-2015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6D5F-A796-46F6-984C-7E1C1F28F8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93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338A0-8C06-42EA-A908-A2CAB8134810}" type="datetimeFigureOut">
              <a:rPr lang="nl-NL" smtClean="0"/>
              <a:t>17-1-2015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36D5F-A796-46F6-984C-7E1C1F28F8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816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4473081"/>
              </p:ext>
            </p:extLst>
          </p:nvPr>
        </p:nvGraphicFramePr>
        <p:xfrm>
          <a:off x="92074" y="92074"/>
          <a:ext cx="5870575" cy="7598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3" imgW="5828955" imgH="7543800" progId="AcroExch.Document.11">
                  <p:embed/>
                </p:oleObj>
              </mc:Choice>
              <mc:Fallback>
                <p:oleObj name="Acrobat Document" r:id="rId3" imgW="5828955" imgH="75438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074" y="92074"/>
                        <a:ext cx="5870575" cy="75981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639238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Adobe Acrobat Document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Hunter win 1.4</dc:creator>
  <cp:lastModifiedBy>Hunter win 1.4</cp:lastModifiedBy>
  <cp:revision>1</cp:revision>
  <dcterms:created xsi:type="dcterms:W3CDTF">2015-01-17T15:02:53Z</dcterms:created>
  <dcterms:modified xsi:type="dcterms:W3CDTF">2015-01-17T15:03:17Z</dcterms:modified>
</cp:coreProperties>
</file>